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74" r:id="rId3"/>
    <p:sldId id="275" r:id="rId4"/>
    <p:sldId id="259" r:id="rId5"/>
    <p:sldId id="260" r:id="rId6"/>
    <p:sldId id="278" r:id="rId7"/>
    <p:sldId id="264" r:id="rId8"/>
    <p:sldId id="281" r:id="rId9"/>
    <p:sldId id="265" r:id="rId10"/>
    <p:sldId id="282" r:id="rId11"/>
    <p:sldId id="280" r:id="rId12"/>
    <p:sldId id="266" r:id="rId13"/>
    <p:sldId id="267" r:id="rId14"/>
    <p:sldId id="268" r:id="rId15"/>
    <p:sldId id="269" r:id="rId16"/>
    <p:sldId id="270" r:id="rId17"/>
    <p:sldId id="271" r:id="rId18"/>
    <p:sldId id="277" r:id="rId19"/>
    <p:sldId id="258" r:id="rId20"/>
    <p:sldId id="272" r:id="rId21"/>
    <p:sldId id="299" r:id="rId22"/>
    <p:sldId id="29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Mon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AA1338-7C4B-4F5A-8C12-DCEABBB80BB5}" v="15" dt="2021-11-02T01:14:25.263"/>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4" autoAdjust="0"/>
  </p:normalViewPr>
  <p:slideViewPr>
    <p:cSldViewPr snapToGrid="0">
      <p:cViewPr varScale="1">
        <p:scale>
          <a:sx n="110" d="100"/>
          <a:sy n="110" d="100"/>
        </p:scale>
        <p:origin x="5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2355ee0d-2b6e-4bfe-a235-383daf8df8e3" providerId="ADAL" clId="{EDAA1338-7C4B-4F5A-8C12-DCEABBB80BB5}"/>
    <pc:docChg chg="undo custSel addSld delSld modSld sldOrd">
      <pc:chgData name="Jeremy Bergmann" userId="2355ee0d-2b6e-4bfe-a235-383daf8df8e3" providerId="ADAL" clId="{EDAA1338-7C4B-4F5A-8C12-DCEABBB80BB5}" dt="2021-10-24T19:58:05.244" v="463" actId="47"/>
      <pc:docMkLst>
        <pc:docMk/>
      </pc:docMkLst>
      <pc:sldChg chg="del">
        <pc:chgData name="Jeremy Bergmann" userId="2355ee0d-2b6e-4bfe-a235-383daf8df8e3" providerId="ADAL" clId="{EDAA1338-7C4B-4F5A-8C12-DCEABBB80BB5}" dt="2021-10-24T19:58:05.244" v="463" actId="47"/>
        <pc:sldMkLst>
          <pc:docMk/>
          <pc:sldMk cId="0" sldId="257"/>
        </pc:sldMkLst>
      </pc:sldChg>
      <pc:sldChg chg="addSp delSp modSp add mod">
        <pc:chgData name="Jeremy Bergmann" userId="2355ee0d-2b6e-4bfe-a235-383daf8df8e3" providerId="ADAL" clId="{EDAA1338-7C4B-4F5A-8C12-DCEABBB80BB5}" dt="2021-10-24T17:57:41.029" v="82" actId="20577"/>
        <pc:sldMkLst>
          <pc:docMk/>
          <pc:sldMk cId="0" sldId="258"/>
        </pc:sldMkLst>
        <pc:spChg chg="add mod">
          <ac:chgData name="Jeremy Bergmann" userId="2355ee0d-2b6e-4bfe-a235-383daf8df8e3" providerId="ADAL" clId="{EDAA1338-7C4B-4F5A-8C12-DCEABBB80BB5}" dt="2021-10-24T17:57:41.029" v="82" actId="20577"/>
          <ac:spMkLst>
            <pc:docMk/>
            <pc:sldMk cId="0" sldId="258"/>
            <ac:spMk id="4" creationId="{9508ADE4-CD03-467D-BCFA-0D5D90C536D6}"/>
          </ac:spMkLst>
        </pc:spChg>
        <pc:spChg chg="del mod">
          <ac:chgData name="Jeremy Bergmann" userId="2355ee0d-2b6e-4bfe-a235-383daf8df8e3" providerId="ADAL" clId="{EDAA1338-7C4B-4F5A-8C12-DCEABBB80BB5}" dt="2021-10-24T17:55:41.758" v="12" actId="478"/>
          <ac:spMkLst>
            <pc:docMk/>
            <pc:sldMk cId="0" sldId="258"/>
            <ac:spMk id="194" creationId="{00000000-0000-0000-0000-000000000000}"/>
          </ac:spMkLst>
        </pc:spChg>
      </pc:sldChg>
      <pc:sldChg chg="modSp mod">
        <pc:chgData name="Jeremy Bergmann" userId="2355ee0d-2b6e-4bfe-a235-383daf8df8e3" providerId="ADAL" clId="{EDAA1338-7C4B-4F5A-8C12-DCEABBB80BB5}" dt="2021-10-24T15:34:30.577" v="7" actId="207"/>
        <pc:sldMkLst>
          <pc:docMk/>
          <pc:sldMk cId="0" sldId="268"/>
        </pc:sldMkLst>
        <pc:graphicFrameChg chg="modGraphic">
          <ac:chgData name="Jeremy Bergmann" userId="2355ee0d-2b6e-4bfe-a235-383daf8df8e3" providerId="ADAL" clId="{EDAA1338-7C4B-4F5A-8C12-DCEABBB80BB5}" dt="2021-10-24T15:34:30.577" v="7" actId="207"/>
          <ac:graphicFrameMkLst>
            <pc:docMk/>
            <pc:sldMk cId="0" sldId="268"/>
            <ac:graphicFrameMk id="5" creationId="{FC5DBDB8-A68E-40F2-A40F-3834BB3B590C}"/>
          </ac:graphicFrameMkLst>
        </pc:graphicFrameChg>
      </pc:sldChg>
      <pc:sldChg chg="modSp add mod">
        <pc:chgData name="Jeremy Bergmann" userId="2355ee0d-2b6e-4bfe-a235-383daf8df8e3" providerId="ADAL" clId="{EDAA1338-7C4B-4F5A-8C12-DCEABBB80BB5}" dt="2021-10-24T19:55:07.710" v="427" actId="20577"/>
        <pc:sldMkLst>
          <pc:docMk/>
          <pc:sldMk cId="0" sldId="272"/>
        </pc:sldMkLst>
        <pc:spChg chg="mod">
          <ac:chgData name="Jeremy Bergmann" userId="2355ee0d-2b6e-4bfe-a235-383daf8df8e3" providerId="ADAL" clId="{EDAA1338-7C4B-4F5A-8C12-DCEABBB80BB5}" dt="2021-10-24T19:55:07.710" v="427" actId="20577"/>
          <ac:spMkLst>
            <pc:docMk/>
            <pc:sldMk cId="0" sldId="272"/>
            <ac:spMk id="309" creationId="{00000000-0000-0000-0000-000000000000}"/>
          </ac:spMkLst>
        </pc:spChg>
        <pc:spChg chg="mod">
          <ac:chgData name="Jeremy Bergmann" userId="2355ee0d-2b6e-4bfe-a235-383daf8df8e3" providerId="ADAL" clId="{EDAA1338-7C4B-4F5A-8C12-DCEABBB80BB5}" dt="2021-10-24T18:45:11.471" v="293" actId="1076"/>
          <ac:spMkLst>
            <pc:docMk/>
            <pc:sldMk cId="0" sldId="272"/>
            <ac:spMk id="311" creationId="{00000000-0000-0000-0000-000000000000}"/>
          </ac:spMkLst>
        </pc:spChg>
        <pc:spChg chg="mod">
          <ac:chgData name="Jeremy Bergmann" userId="2355ee0d-2b6e-4bfe-a235-383daf8df8e3" providerId="ADAL" clId="{EDAA1338-7C4B-4F5A-8C12-DCEABBB80BB5}" dt="2021-10-24T18:45:07.871" v="292" actId="1076"/>
          <ac:spMkLst>
            <pc:docMk/>
            <pc:sldMk cId="0" sldId="272"/>
            <ac:spMk id="312" creationId="{00000000-0000-0000-0000-000000000000}"/>
          </ac:spMkLst>
        </pc:spChg>
        <pc:picChg chg="mod">
          <ac:chgData name="Jeremy Bergmann" userId="2355ee0d-2b6e-4bfe-a235-383daf8df8e3" providerId="ADAL" clId="{EDAA1338-7C4B-4F5A-8C12-DCEABBB80BB5}" dt="2021-10-24T18:45:13.238" v="294" actId="1076"/>
          <ac:picMkLst>
            <pc:docMk/>
            <pc:sldMk cId="0" sldId="272"/>
            <ac:picMk id="310" creationId="{00000000-0000-0000-0000-000000000000}"/>
          </ac:picMkLst>
        </pc:picChg>
      </pc:sldChg>
      <pc:sldChg chg="del ord">
        <pc:chgData name="Jeremy Bergmann" userId="2355ee0d-2b6e-4bfe-a235-383daf8df8e3" providerId="ADAL" clId="{EDAA1338-7C4B-4F5A-8C12-DCEABBB80BB5}" dt="2021-10-24T15:22:55.919" v="6" actId="47"/>
        <pc:sldMkLst>
          <pc:docMk/>
          <pc:sldMk cId="0" sldId="273"/>
        </pc:sldMkLst>
      </pc:sldChg>
      <pc:sldChg chg="addSp delSp modSp mod">
        <pc:chgData name="Jeremy Bergmann" userId="2355ee0d-2b6e-4bfe-a235-383daf8df8e3" providerId="ADAL" clId="{EDAA1338-7C4B-4F5A-8C12-DCEABBB80BB5}" dt="2021-10-24T19:57:47.007" v="462" actId="1076"/>
        <pc:sldMkLst>
          <pc:docMk/>
          <pc:sldMk cId="0" sldId="274"/>
        </pc:sldMkLst>
        <pc:spChg chg="add mod">
          <ac:chgData name="Jeremy Bergmann" userId="2355ee0d-2b6e-4bfe-a235-383daf8df8e3" providerId="ADAL" clId="{EDAA1338-7C4B-4F5A-8C12-DCEABBB80BB5}" dt="2021-10-24T19:11:23.749" v="303" actId="571"/>
          <ac:spMkLst>
            <pc:docMk/>
            <pc:sldMk cId="0" sldId="274"/>
            <ac:spMk id="4" creationId="{B1D9A017-252D-44D9-94D5-8424E03689A2}"/>
          </ac:spMkLst>
        </pc:spChg>
        <pc:spChg chg="add mod">
          <ac:chgData name="Jeremy Bergmann" userId="2355ee0d-2b6e-4bfe-a235-383daf8df8e3" providerId="ADAL" clId="{EDAA1338-7C4B-4F5A-8C12-DCEABBB80BB5}" dt="2021-10-24T19:56:50.094" v="448" actId="113"/>
          <ac:spMkLst>
            <pc:docMk/>
            <pc:sldMk cId="0" sldId="274"/>
            <ac:spMk id="7" creationId="{6FE61537-4587-4CF4-910C-571B3937AEDD}"/>
          </ac:spMkLst>
        </pc:spChg>
        <pc:spChg chg="mod">
          <ac:chgData name="Jeremy Bergmann" userId="2355ee0d-2b6e-4bfe-a235-383daf8df8e3" providerId="ADAL" clId="{EDAA1338-7C4B-4F5A-8C12-DCEABBB80BB5}" dt="2021-10-24T19:49:41.709" v="351" actId="20577"/>
          <ac:spMkLst>
            <pc:docMk/>
            <pc:sldMk cId="0" sldId="274"/>
            <ac:spMk id="197" creationId="{00000000-0000-0000-0000-000000000000}"/>
          </ac:spMkLst>
        </pc:spChg>
        <pc:spChg chg="del mod">
          <ac:chgData name="Jeremy Bergmann" userId="2355ee0d-2b6e-4bfe-a235-383daf8df8e3" providerId="ADAL" clId="{EDAA1338-7C4B-4F5A-8C12-DCEABBB80BB5}" dt="2021-10-24T18:36:15.550" v="84" actId="478"/>
          <ac:spMkLst>
            <pc:docMk/>
            <pc:sldMk cId="0" sldId="274"/>
            <ac:spMk id="200" creationId="{00000000-0000-0000-0000-000000000000}"/>
          </ac:spMkLst>
        </pc:spChg>
        <pc:picChg chg="add mod">
          <ac:chgData name="Jeremy Bergmann" userId="2355ee0d-2b6e-4bfe-a235-383daf8df8e3" providerId="ADAL" clId="{EDAA1338-7C4B-4F5A-8C12-DCEABBB80BB5}" dt="2021-10-24T19:56:34.121" v="443" actId="1076"/>
          <ac:picMkLst>
            <pc:docMk/>
            <pc:sldMk cId="0" sldId="274"/>
            <ac:picMk id="5" creationId="{9CED805C-092F-42B5-86C9-B2477AFCA3B4}"/>
          </ac:picMkLst>
        </pc:picChg>
        <pc:picChg chg="del">
          <ac:chgData name="Jeremy Bergmann" userId="2355ee0d-2b6e-4bfe-a235-383daf8df8e3" providerId="ADAL" clId="{EDAA1338-7C4B-4F5A-8C12-DCEABBB80BB5}" dt="2021-10-24T18:36:18.638" v="86" actId="478"/>
          <ac:picMkLst>
            <pc:docMk/>
            <pc:sldMk cId="0" sldId="274"/>
            <ac:picMk id="5" creationId="{B8D909CA-EA2D-4E39-8E60-7C6B6FEC8725}"/>
          </ac:picMkLst>
        </pc:picChg>
        <pc:picChg chg="del">
          <ac:chgData name="Jeremy Bergmann" userId="2355ee0d-2b6e-4bfe-a235-383daf8df8e3" providerId="ADAL" clId="{EDAA1338-7C4B-4F5A-8C12-DCEABBB80BB5}" dt="2021-10-24T18:36:17.854" v="85" actId="478"/>
          <ac:picMkLst>
            <pc:docMk/>
            <pc:sldMk cId="0" sldId="274"/>
            <ac:picMk id="6" creationId="{87D65709-38D8-43FE-8842-D4FE68BA9BD6}"/>
          </ac:picMkLst>
        </pc:picChg>
        <pc:picChg chg="add del mod">
          <ac:chgData name="Jeremy Bergmann" userId="2355ee0d-2b6e-4bfe-a235-383daf8df8e3" providerId="ADAL" clId="{EDAA1338-7C4B-4F5A-8C12-DCEABBB80BB5}" dt="2021-10-24T19:57:08.156" v="450" actId="478"/>
          <ac:picMkLst>
            <pc:docMk/>
            <pc:sldMk cId="0" sldId="274"/>
            <ac:picMk id="6" creationId="{C3C91898-5B8A-493F-98F7-BC6DA4C5CD91}"/>
          </ac:picMkLst>
        </pc:picChg>
        <pc:picChg chg="add mod">
          <ac:chgData name="Jeremy Bergmann" userId="2355ee0d-2b6e-4bfe-a235-383daf8df8e3" providerId="ADAL" clId="{EDAA1338-7C4B-4F5A-8C12-DCEABBB80BB5}" dt="2021-10-24T19:57:26.350" v="456" actId="1076"/>
          <ac:picMkLst>
            <pc:docMk/>
            <pc:sldMk cId="0" sldId="274"/>
            <ac:picMk id="8" creationId="{C45249D0-8CB2-4A6F-8BCC-4A5475ABE91D}"/>
          </ac:picMkLst>
        </pc:picChg>
        <pc:picChg chg="add mod">
          <ac:chgData name="Jeremy Bergmann" userId="2355ee0d-2b6e-4bfe-a235-383daf8df8e3" providerId="ADAL" clId="{EDAA1338-7C4B-4F5A-8C12-DCEABBB80BB5}" dt="2021-10-24T19:57:28.960" v="457" actId="1076"/>
          <ac:picMkLst>
            <pc:docMk/>
            <pc:sldMk cId="0" sldId="274"/>
            <ac:picMk id="9" creationId="{2CC4C422-B336-4A08-87AF-F475AFD64C32}"/>
          </ac:picMkLst>
        </pc:picChg>
        <pc:picChg chg="add mod">
          <ac:chgData name="Jeremy Bergmann" userId="2355ee0d-2b6e-4bfe-a235-383daf8df8e3" providerId="ADAL" clId="{EDAA1338-7C4B-4F5A-8C12-DCEABBB80BB5}" dt="2021-10-24T19:57:47.007" v="462" actId="1076"/>
          <ac:picMkLst>
            <pc:docMk/>
            <pc:sldMk cId="0" sldId="274"/>
            <ac:picMk id="10" creationId="{49BB474C-8983-4339-84CF-C325E73C57BA}"/>
          </ac:picMkLst>
        </pc:picChg>
      </pc:sldChg>
      <pc:sldChg chg="add ord">
        <pc:chgData name="Jeremy Bergmann" userId="2355ee0d-2b6e-4bfe-a235-383daf8df8e3" providerId="ADAL" clId="{EDAA1338-7C4B-4F5A-8C12-DCEABBB80BB5}" dt="2021-10-19T22:09:13.629" v="2"/>
        <pc:sldMkLst>
          <pc:docMk/>
          <pc:sldMk cId="2526615778" sldId="298"/>
        </pc:sldMkLst>
      </pc:sldChg>
      <pc:sldChg chg="add">
        <pc:chgData name="Jeremy Bergmann" userId="2355ee0d-2b6e-4bfe-a235-383daf8df8e3" providerId="ADAL" clId="{EDAA1338-7C4B-4F5A-8C12-DCEABBB80BB5}" dt="2021-10-24T15:22:53.827" v="5"/>
        <pc:sldMkLst>
          <pc:docMk/>
          <pc:sldMk cId="0" sldId="299"/>
        </pc:sldMkLst>
      </pc:sldChg>
    </pc:docChg>
  </pc:docChgLst>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docChgLst>
    <pc:chgData name="Jeremy Bergmann" userId="c2589a63-7d35-4bd4-b1d6-7fbcacc677e5" providerId="ADAL" clId="{EDAA1338-7C4B-4F5A-8C12-DCEABBB80BB5}"/>
    <pc:docChg chg="undo custSel addSld delSld modSld">
      <pc:chgData name="Jeremy Bergmann" userId="c2589a63-7d35-4bd4-b1d6-7fbcacc677e5" providerId="ADAL" clId="{EDAA1338-7C4B-4F5A-8C12-DCEABBB80BB5}" dt="2021-11-03T20:21:15.143" v="193" actId="20577"/>
      <pc:docMkLst>
        <pc:docMk/>
      </pc:docMkLst>
      <pc:sldChg chg="modSp mod">
        <pc:chgData name="Jeremy Bergmann" userId="c2589a63-7d35-4bd4-b1d6-7fbcacc677e5" providerId="ADAL" clId="{EDAA1338-7C4B-4F5A-8C12-DCEABBB80BB5}" dt="2021-11-01T21:28:41.909" v="189" actId="20577"/>
        <pc:sldMkLst>
          <pc:docMk/>
          <pc:sldMk cId="0" sldId="258"/>
        </pc:sldMkLst>
        <pc:spChg chg="mod">
          <ac:chgData name="Jeremy Bergmann" userId="c2589a63-7d35-4bd4-b1d6-7fbcacc677e5" providerId="ADAL" clId="{EDAA1338-7C4B-4F5A-8C12-DCEABBB80BB5}" dt="2021-11-01T21:28:41.909" v="189" actId="20577"/>
          <ac:spMkLst>
            <pc:docMk/>
            <pc:sldMk cId="0" sldId="258"/>
            <ac:spMk id="4" creationId="{9508ADE4-CD03-467D-BCFA-0D5D90C536D6}"/>
          </ac:spMkLst>
        </pc:spChg>
      </pc:sldChg>
      <pc:sldChg chg="del">
        <pc:chgData name="Jeremy Bergmann" userId="c2589a63-7d35-4bd4-b1d6-7fbcacc677e5" providerId="ADAL" clId="{EDAA1338-7C4B-4F5A-8C12-DCEABBB80BB5}" dt="2021-10-31T18:17:55.370" v="0" actId="47"/>
        <pc:sldMkLst>
          <pc:docMk/>
          <pc:sldMk cId="0" sldId="262"/>
        </pc:sldMkLst>
      </pc:sldChg>
      <pc:sldChg chg="modSp mod">
        <pc:chgData name="Jeremy Bergmann" userId="c2589a63-7d35-4bd4-b1d6-7fbcacc677e5" providerId="ADAL" clId="{EDAA1338-7C4B-4F5A-8C12-DCEABBB80BB5}" dt="2021-10-31T18:18:30.574" v="1" actId="14100"/>
        <pc:sldMkLst>
          <pc:docMk/>
          <pc:sldMk cId="0" sldId="265"/>
        </pc:sldMkLst>
        <pc:spChg chg="mod">
          <ac:chgData name="Jeremy Bergmann" userId="c2589a63-7d35-4bd4-b1d6-7fbcacc677e5" providerId="ADAL" clId="{EDAA1338-7C4B-4F5A-8C12-DCEABBB80BB5}" dt="2021-10-31T18:18:30.574" v="1" actId="14100"/>
          <ac:spMkLst>
            <pc:docMk/>
            <pc:sldMk cId="0" sldId="265"/>
            <ac:spMk id="249" creationId="{00000000-0000-0000-0000-000000000000}"/>
          </ac:spMkLst>
        </pc:spChg>
      </pc:sldChg>
      <pc:sldChg chg="modSp mod">
        <pc:chgData name="Jeremy Bergmann" userId="c2589a63-7d35-4bd4-b1d6-7fbcacc677e5" providerId="ADAL" clId="{EDAA1338-7C4B-4F5A-8C12-DCEABBB80BB5}" dt="2021-11-02T00:46:49.476" v="190" actId="14734"/>
        <pc:sldMkLst>
          <pc:docMk/>
          <pc:sldMk cId="0" sldId="268"/>
        </pc:sldMkLst>
        <pc:graphicFrameChg chg="modGraphic">
          <ac:chgData name="Jeremy Bergmann" userId="c2589a63-7d35-4bd4-b1d6-7fbcacc677e5" providerId="ADAL" clId="{EDAA1338-7C4B-4F5A-8C12-DCEABBB80BB5}" dt="2021-11-02T00:46:49.476" v="190" actId="14734"/>
          <ac:graphicFrameMkLst>
            <pc:docMk/>
            <pc:sldMk cId="0" sldId="268"/>
            <ac:graphicFrameMk id="5" creationId="{FC5DBDB8-A68E-40F2-A40F-3834BB3B590C}"/>
          </ac:graphicFrameMkLst>
        </pc:graphicFrameChg>
      </pc:sldChg>
      <pc:sldChg chg="modSp mod">
        <pc:chgData name="Jeremy Bergmann" userId="c2589a63-7d35-4bd4-b1d6-7fbcacc677e5" providerId="ADAL" clId="{EDAA1338-7C4B-4F5A-8C12-DCEABBB80BB5}" dt="2021-11-02T00:52:44.515" v="191" actId="1076"/>
        <pc:sldMkLst>
          <pc:docMk/>
          <pc:sldMk cId="0" sldId="269"/>
        </pc:sldMkLst>
        <pc:spChg chg="mod">
          <ac:chgData name="Jeremy Bergmann" userId="c2589a63-7d35-4bd4-b1d6-7fbcacc677e5" providerId="ADAL" clId="{EDAA1338-7C4B-4F5A-8C12-DCEABBB80BB5}" dt="2021-11-02T00:52:44.515" v="191" actId="1076"/>
          <ac:spMkLst>
            <pc:docMk/>
            <pc:sldMk cId="0" sldId="269"/>
            <ac:spMk id="286" creationId="{00000000-0000-0000-0000-000000000000}"/>
          </ac:spMkLst>
        </pc:spChg>
      </pc:sldChg>
      <pc:sldChg chg="modSp mod">
        <pc:chgData name="Jeremy Bergmann" userId="c2589a63-7d35-4bd4-b1d6-7fbcacc677e5" providerId="ADAL" clId="{EDAA1338-7C4B-4F5A-8C12-DCEABBB80BB5}" dt="2021-11-03T20:21:15.143" v="193" actId="20577"/>
        <pc:sldMkLst>
          <pc:docMk/>
          <pc:sldMk cId="0" sldId="272"/>
        </pc:sldMkLst>
        <pc:spChg chg="mod">
          <ac:chgData name="Jeremy Bergmann" userId="c2589a63-7d35-4bd4-b1d6-7fbcacc677e5" providerId="ADAL" clId="{EDAA1338-7C4B-4F5A-8C12-DCEABBB80BB5}" dt="2021-11-03T20:21:15.143" v="193" actId="20577"/>
          <ac:spMkLst>
            <pc:docMk/>
            <pc:sldMk cId="0" sldId="272"/>
            <ac:spMk id="309" creationId="{00000000-0000-0000-0000-000000000000}"/>
          </ac:spMkLst>
        </pc:spChg>
        <pc:picChg chg="mod">
          <ac:chgData name="Jeremy Bergmann" userId="c2589a63-7d35-4bd4-b1d6-7fbcacc677e5" providerId="ADAL" clId="{EDAA1338-7C4B-4F5A-8C12-DCEABBB80BB5}" dt="2021-10-31T19:09:01.847" v="185" actId="1036"/>
          <ac:picMkLst>
            <pc:docMk/>
            <pc:sldMk cId="0" sldId="272"/>
            <ac:picMk id="310" creationId="{00000000-0000-0000-0000-000000000000}"/>
          </ac:picMkLst>
        </pc:picChg>
      </pc:sldChg>
      <pc:sldChg chg="addSp delSp mod">
        <pc:chgData name="Jeremy Bergmann" userId="c2589a63-7d35-4bd4-b1d6-7fbcacc677e5" providerId="ADAL" clId="{EDAA1338-7C4B-4F5A-8C12-DCEABBB80BB5}" dt="2021-10-31T18:20:31.543" v="10" actId="22"/>
        <pc:sldMkLst>
          <pc:docMk/>
          <pc:sldMk cId="0" sldId="275"/>
        </pc:sldMkLst>
        <pc:spChg chg="add del">
          <ac:chgData name="Jeremy Bergmann" userId="c2589a63-7d35-4bd4-b1d6-7fbcacc677e5" providerId="ADAL" clId="{EDAA1338-7C4B-4F5A-8C12-DCEABBB80BB5}" dt="2021-10-31T18:20:31.543" v="10" actId="22"/>
          <ac:spMkLst>
            <pc:docMk/>
            <pc:sldMk cId="0" sldId="275"/>
            <ac:spMk id="7" creationId="{D22886A9-BEFE-48D9-889B-F98FF83D231A}"/>
          </ac:spMkLst>
        </pc:spChg>
      </pc:sldChg>
      <pc:sldChg chg="modSp mod">
        <pc:chgData name="Jeremy Bergmann" userId="c2589a63-7d35-4bd4-b1d6-7fbcacc677e5" providerId="ADAL" clId="{EDAA1338-7C4B-4F5A-8C12-DCEABBB80BB5}" dt="2021-10-31T18:19:05.626" v="8" actId="20577"/>
        <pc:sldMkLst>
          <pc:docMk/>
          <pc:sldMk cId="1028899994" sldId="277"/>
        </pc:sldMkLst>
        <pc:spChg chg="mod">
          <ac:chgData name="Jeremy Bergmann" userId="c2589a63-7d35-4bd4-b1d6-7fbcacc677e5" providerId="ADAL" clId="{EDAA1338-7C4B-4F5A-8C12-DCEABBB80BB5}" dt="2021-10-31T18:19:05.626" v="8" actId="20577"/>
          <ac:spMkLst>
            <pc:docMk/>
            <pc:sldMk cId="1028899994" sldId="277"/>
            <ac:spMk id="260" creationId="{00000000-0000-0000-0000-000000000000}"/>
          </ac:spMkLst>
        </pc:spChg>
      </pc:sldChg>
      <pc:sldChg chg="modSp mod">
        <pc:chgData name="Jeremy Bergmann" userId="c2589a63-7d35-4bd4-b1d6-7fbcacc677e5" providerId="ADAL" clId="{EDAA1338-7C4B-4F5A-8C12-DCEABBB80BB5}" dt="2021-10-31T18:47:18.609" v="173" actId="20577"/>
        <pc:sldMkLst>
          <pc:docMk/>
          <pc:sldMk cId="594655754" sldId="278"/>
        </pc:sldMkLst>
        <pc:spChg chg="mod">
          <ac:chgData name="Jeremy Bergmann" userId="c2589a63-7d35-4bd4-b1d6-7fbcacc677e5" providerId="ADAL" clId="{EDAA1338-7C4B-4F5A-8C12-DCEABBB80BB5}" dt="2021-10-31T18:47:18.609" v="173" actId="20577"/>
          <ac:spMkLst>
            <pc:docMk/>
            <pc:sldMk cId="594655754" sldId="278"/>
            <ac:spMk id="2" creationId="{F3AC4340-207F-4F2C-9068-48A14259BF9A}"/>
          </ac:spMkLst>
        </pc:spChg>
      </pc:sldChg>
      <pc:sldChg chg="modSp mod">
        <pc:chgData name="Jeremy Bergmann" userId="c2589a63-7d35-4bd4-b1d6-7fbcacc677e5" providerId="ADAL" clId="{EDAA1338-7C4B-4F5A-8C12-DCEABBB80BB5}" dt="2021-10-31T18:53:49.703" v="174" actId="1076"/>
        <pc:sldMkLst>
          <pc:docMk/>
          <pc:sldMk cId="2312203883" sldId="282"/>
        </pc:sldMkLst>
        <pc:spChg chg="mod">
          <ac:chgData name="Jeremy Bergmann" userId="c2589a63-7d35-4bd4-b1d6-7fbcacc677e5" providerId="ADAL" clId="{EDAA1338-7C4B-4F5A-8C12-DCEABBB80BB5}" dt="2021-10-31T18:53:49.703" v="174" actId="1076"/>
          <ac:spMkLst>
            <pc:docMk/>
            <pc:sldMk cId="2312203883" sldId="282"/>
            <ac:spMk id="17" creationId="{440B22C1-0329-4A46-B13A-3E1FF79F1A99}"/>
          </ac:spMkLst>
        </pc:spChg>
      </pc:sldChg>
      <pc:sldChg chg="delSp mod">
        <pc:chgData name="Jeremy Bergmann" userId="c2589a63-7d35-4bd4-b1d6-7fbcacc677e5" providerId="ADAL" clId="{EDAA1338-7C4B-4F5A-8C12-DCEABBB80BB5}" dt="2021-11-01T13:40:26.935" v="186" actId="478"/>
        <pc:sldMkLst>
          <pc:docMk/>
          <pc:sldMk cId="0" sldId="299"/>
        </pc:sldMkLst>
        <pc:spChg chg="del">
          <ac:chgData name="Jeremy Bergmann" userId="c2589a63-7d35-4bd4-b1d6-7fbcacc677e5" providerId="ADAL" clId="{EDAA1338-7C4B-4F5A-8C12-DCEABBB80BB5}" dt="2021-11-01T13:40:26.935" v="186" actId="478"/>
          <ac:spMkLst>
            <pc:docMk/>
            <pc:sldMk cId="0" sldId="299"/>
            <ac:spMk id="318" creationId="{00000000-0000-0000-0000-000000000000}"/>
          </ac:spMkLst>
        </pc:spChg>
      </pc:sldChg>
      <pc:sldChg chg="addSp delSp modSp add del mod">
        <pc:chgData name="Jeremy Bergmann" userId="c2589a63-7d35-4bd4-b1d6-7fbcacc677e5" providerId="ADAL" clId="{EDAA1338-7C4B-4F5A-8C12-DCEABBB80BB5}" dt="2021-10-31T18:37:25.925" v="61" actId="47"/>
        <pc:sldMkLst>
          <pc:docMk/>
          <pc:sldMk cId="47142924" sldId="300"/>
        </pc:sldMkLst>
        <pc:spChg chg="add del">
          <ac:chgData name="Jeremy Bergmann" userId="c2589a63-7d35-4bd4-b1d6-7fbcacc677e5" providerId="ADAL" clId="{EDAA1338-7C4B-4F5A-8C12-DCEABBB80BB5}" dt="2021-10-31T18:36:18.007" v="44" actId="22"/>
          <ac:spMkLst>
            <pc:docMk/>
            <pc:sldMk cId="47142924" sldId="300"/>
            <ac:spMk id="8" creationId="{F3F4B130-3D94-40FB-9B32-FB8F5E729875}"/>
          </ac:spMkLst>
        </pc:spChg>
        <pc:spChg chg="add del">
          <ac:chgData name="Jeremy Bergmann" userId="c2589a63-7d35-4bd4-b1d6-7fbcacc677e5" providerId="ADAL" clId="{EDAA1338-7C4B-4F5A-8C12-DCEABBB80BB5}" dt="2021-10-31T18:36:20.503" v="46" actId="22"/>
          <ac:spMkLst>
            <pc:docMk/>
            <pc:sldMk cId="47142924" sldId="300"/>
            <ac:spMk id="10" creationId="{DB654DEF-8806-4029-A3DA-AA87D7C03296}"/>
          </ac:spMkLst>
        </pc:spChg>
        <pc:spChg chg="add del">
          <ac:chgData name="Jeremy Bergmann" userId="c2589a63-7d35-4bd4-b1d6-7fbcacc677e5" providerId="ADAL" clId="{EDAA1338-7C4B-4F5A-8C12-DCEABBB80BB5}" dt="2021-10-31T18:36:31.877" v="48" actId="22"/>
          <ac:spMkLst>
            <pc:docMk/>
            <pc:sldMk cId="47142924" sldId="300"/>
            <ac:spMk id="12" creationId="{A461C0BF-198E-4DD5-A644-18A3B2A61743}"/>
          </ac:spMkLst>
        </pc:spChg>
        <pc:spChg chg="add mod">
          <ac:chgData name="Jeremy Bergmann" userId="c2589a63-7d35-4bd4-b1d6-7fbcacc677e5" providerId="ADAL" clId="{EDAA1338-7C4B-4F5A-8C12-DCEABBB80BB5}" dt="2021-10-31T18:37:19.914" v="60" actId="313"/>
          <ac:spMkLst>
            <pc:docMk/>
            <pc:sldMk cId="47142924" sldId="300"/>
            <ac:spMk id="13" creationId="{A896D36E-B159-42D8-A930-1E90BF1582FA}"/>
          </ac:spMkLst>
        </pc:spChg>
        <pc:spChg chg="mod">
          <ac:chgData name="Jeremy Bergmann" userId="c2589a63-7d35-4bd4-b1d6-7fbcacc677e5" providerId="ADAL" clId="{EDAA1338-7C4B-4F5A-8C12-DCEABBB80BB5}" dt="2021-10-31T18:21:18.809" v="39" actId="20577"/>
          <ac:spMkLst>
            <pc:docMk/>
            <pc:sldMk cId="47142924" sldId="300"/>
            <ac:spMk id="247" creationId="{00000000-0000-0000-0000-000000000000}"/>
          </ac:spMkLst>
        </pc:spChg>
        <pc:spChg chg="del">
          <ac:chgData name="Jeremy Bergmann" userId="c2589a63-7d35-4bd4-b1d6-7fbcacc677e5" providerId="ADAL" clId="{EDAA1338-7C4B-4F5A-8C12-DCEABBB80BB5}" dt="2021-10-31T18:36:13.504" v="40" actId="478"/>
          <ac:spMkLst>
            <pc:docMk/>
            <pc:sldMk cId="47142924" sldId="300"/>
            <ac:spMk id="249" creationId="{00000000-0000-0000-0000-000000000000}"/>
          </ac:spMkLst>
        </pc:spChg>
        <pc:picChg chg="del">
          <ac:chgData name="Jeremy Bergmann" userId="c2589a63-7d35-4bd4-b1d6-7fbcacc677e5" providerId="ADAL" clId="{EDAA1338-7C4B-4F5A-8C12-DCEABBB80BB5}" dt="2021-10-31T18:36:15.409" v="42" actId="478"/>
          <ac:picMkLst>
            <pc:docMk/>
            <pc:sldMk cId="47142924" sldId="300"/>
            <ac:picMk id="250" creationId="{00000000-0000-0000-0000-000000000000}"/>
          </ac:picMkLst>
        </pc:picChg>
        <pc:cxnChg chg="del mod">
          <ac:chgData name="Jeremy Bergmann" userId="c2589a63-7d35-4bd4-b1d6-7fbcacc677e5" providerId="ADAL" clId="{EDAA1338-7C4B-4F5A-8C12-DCEABBB80BB5}" dt="2021-10-31T18:36:14.840" v="41" actId="478"/>
          <ac:cxnSpMkLst>
            <pc:docMk/>
            <pc:sldMk cId="47142924" sldId="300"/>
            <ac:cxnSpMk id="251" creationId="{00000000-0000-0000-0000-000000000000}"/>
          </ac:cxnSpMkLst>
        </pc:cxnChg>
      </pc:sldChg>
      <pc:sldChg chg="add del">
        <pc:chgData name="Jeremy Bergmann" userId="c2589a63-7d35-4bd4-b1d6-7fbcacc677e5" providerId="ADAL" clId="{EDAA1338-7C4B-4F5A-8C12-DCEABBB80BB5}" dt="2021-10-31T18:20:56.344" v="12" actId="47"/>
        <pc:sldMkLst>
          <pc:docMk/>
          <pc:sldMk cId="2737063788"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numeric functions at:  </a:t>
            </a:r>
            <a:r>
              <a:rPr lang="en-US" sz="1100" u="sng" dirty="0">
                <a:solidFill>
                  <a:schemeClr val="hlink"/>
                </a:solidFill>
                <a:latin typeface="Arial"/>
                <a:ea typeface="Arial"/>
                <a:cs typeface="Arial"/>
                <a:sym typeface="Arial"/>
                <a:hlinkClick r:id="rId3"/>
              </a:rPr>
              <a:t>https://www.w3resource.com/slides/mysql-mathematical-functions-slides-presentation.php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e14a3e48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5e14a3e48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d42f5a0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d42f5a0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USA Pre-Order Chart from (29-Dec-2018): </a:t>
            </a:r>
            <a:r>
              <a:rPr lang="en-US" sz="1100" u="sng">
                <a:solidFill>
                  <a:schemeClr val="hlink"/>
                </a:solidFill>
                <a:latin typeface="Arial"/>
                <a:ea typeface="Arial"/>
                <a:cs typeface="Arial"/>
                <a:sym typeface="Arial"/>
                <a:hlinkClick r:id="rId3"/>
              </a:rPr>
              <a:t>http://www.vgchartz.com/preorders/43464/USA/</a:t>
            </a:r>
            <a:endParaRPr/>
          </a:p>
        </p:txBody>
      </p:sp>
      <p:sp>
        <p:nvSpPr>
          <p:cNvPr id="306" name="Google Shape;306;g5d42f5a0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38ce4af1_0_3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2" name="Google Shape;282;g5038ce4af1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3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hop.oreilly.com/product/0636920023784.d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r>
              <a:rPr lang="en-US"/>
              <a:t>Cleaning Data Using SQL</a:t>
            </a:r>
            <a:endParaRPr/>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845442" y="5713100"/>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Fill-in and convert `</a:t>
            </a:r>
            <a:r>
              <a:rPr lang="en-US" sz="3000" b="1" dirty="0" err="1">
                <a:solidFill>
                  <a:srgbClr val="000000"/>
                </a:solidFill>
                <a:latin typeface="Raleway"/>
                <a:ea typeface="Raleway"/>
                <a:cs typeface="Raleway"/>
                <a:sym typeface="Raleway"/>
              </a:rPr>
              <a:t>GNPOld</a:t>
            </a:r>
            <a:r>
              <a:rPr lang="en-US" sz="3000" b="1" dirty="0">
                <a:solidFill>
                  <a:srgbClr val="000000"/>
                </a:solidFill>
                <a:latin typeface="Raleway"/>
                <a:ea typeface="Raleway"/>
                <a:cs typeface="Raleway"/>
                <a:sym typeface="Raleway"/>
              </a:rPr>
              <a:t>` values in </a:t>
            </a:r>
            <a:r>
              <a:rPr lang="en-US" sz="3000" b="1" dirty="0" err="1">
                <a:solidFill>
                  <a:srgbClr val="000000"/>
                </a:solidFill>
                <a:latin typeface="Raleway"/>
                <a:ea typeface="Raleway"/>
                <a:cs typeface="Raleway"/>
                <a:sym typeface="Raleway"/>
              </a:rPr>
              <a:t>World.Country</a:t>
            </a:r>
            <a:endParaRPr sz="3000" dirty="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181139521"/>
              </p:ext>
            </p:extLst>
          </p:nvPr>
        </p:nvGraphicFramePr>
        <p:xfrm>
          <a:off x="367748" y="1757237"/>
          <a:ext cx="11654081" cy="5064840"/>
        </p:xfrm>
        <a:graphic>
          <a:graphicData uri="http://schemas.openxmlformats.org/drawingml/2006/table">
            <a:tbl>
              <a:tblPr firstRow="1" bandRow="1">
                <a:noFill/>
              </a:tblPr>
              <a:tblGrid>
                <a:gridCol w="2352012">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solidFill>
                            <a:schemeClr val="bg2"/>
                          </a:solidFill>
                        </a:rPr>
                        <a:t>Function</a:t>
                      </a:r>
                      <a:endParaRPr>
                        <a:solidFill>
                          <a:schemeClr val="bg2"/>
                        </a:solidFill>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solidFill>
                            <a:schemeClr val="bg2"/>
                          </a:solidFill>
                        </a:rPr>
                        <a:t>Description</a:t>
                      </a:r>
                      <a:endParaRPr>
                        <a:solidFill>
                          <a:schemeClr val="bg2"/>
                        </a:solidFill>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solidFill>
                            <a:schemeClr val="bg2"/>
                          </a:solidFill>
                        </a:rPr>
                        <a:t>Example</a:t>
                      </a:r>
                      <a:endParaRPr sz="1800" dirty="0">
                        <a:solidFill>
                          <a:schemeClr val="bg2"/>
                        </a:solidFill>
                      </a:endParaRPr>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CONCAT                    (Str1,..,StrN)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string after removing all prefixes or suffixes from the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replaces all the occurrences of a substring within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LENGTH(str)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Convert USA City &amp; State Names to “City, St.” in </a:t>
            </a:r>
            <a:r>
              <a:rPr lang="en-US" sz="3000" b="1" dirty="0" err="1">
                <a:solidFill>
                  <a:srgbClr val="000000"/>
                </a:solidFill>
                <a:latin typeface="Raleway"/>
                <a:ea typeface="Raleway"/>
                <a:cs typeface="Raleway"/>
                <a:sym typeface="Raleway"/>
              </a:rPr>
              <a:t>World.City</a:t>
            </a:r>
            <a:endParaRPr sz="3000" dirty="0"/>
          </a:p>
        </p:txBody>
      </p:sp>
      <p:sp>
        <p:nvSpPr>
          <p:cNvPr id="286" name="Google Shape;286;p40"/>
          <p:cNvSpPr txBox="1"/>
          <p:nvPr/>
        </p:nvSpPr>
        <p:spPr>
          <a:xfrm>
            <a:off x="184049"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Get the number of years since each country’s independence </a:t>
            </a:r>
            <a:endParaRPr sz="3000" dirty="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Syntax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idx="4294967295"/>
          </p:nvPr>
        </p:nvSpPr>
        <p:spPr>
          <a:xfrm>
            <a:off x="913795" y="609600"/>
            <a:ext cx="10353900" cy="970500"/>
          </a:xfrm>
          <a:prstGeom prst="rect">
            <a:avLst/>
          </a:prstGeom>
          <a:noFill/>
          <a:ln>
            <a:noFill/>
          </a:ln>
          <a:effectLst>
            <a:outerShdw blurRad="25400">
              <a:srgbClr val="000000">
                <a:alpha val="45490"/>
              </a:srgbClr>
            </a:outerShdw>
          </a:effectLst>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4000"/>
              <a:buFont typeface="Lustria"/>
              <a:buNone/>
            </a:pPr>
            <a:r>
              <a:rPr lang="en-US"/>
              <a:t>Project Milestones</a:t>
            </a:r>
            <a:endParaRPr/>
          </a:p>
        </p:txBody>
      </p:sp>
      <p:sp>
        <p:nvSpPr>
          <p:cNvPr id="4" name="Google Shape;194;p29">
            <a:extLst>
              <a:ext uri="{FF2B5EF4-FFF2-40B4-BE49-F238E27FC236}">
                <a16:creationId xmlns:a16="http://schemas.microsoft.com/office/drawing/2014/main" id="{9508ADE4-CD03-467D-BCFA-0D5D90C536D6}"/>
              </a:ext>
            </a:extLst>
          </p:cNvPr>
          <p:cNvSpPr txBox="1">
            <a:spLocks/>
          </p:cNvSpPr>
          <p:nvPr/>
        </p:nvSpPr>
        <p:spPr>
          <a:xfrm>
            <a:off x="913795" y="1926151"/>
            <a:ext cx="10935351" cy="40587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accent1"/>
              </a:buClr>
              <a:buSzPts val="1700"/>
              <a:buFont typeface="Lato"/>
              <a:buChar char="●"/>
              <a:defRPr sz="1700" b="0" i="0" u="none" strike="noStrike" cap="none">
                <a:solidFill>
                  <a:schemeClr val="accent1"/>
                </a:solidFill>
                <a:latin typeface="Lato"/>
                <a:ea typeface="Lato"/>
                <a:cs typeface="Lato"/>
                <a:sym typeface="Lato"/>
              </a:defRPr>
            </a:lvl1pPr>
            <a:lvl2pPr marL="914400" marR="0" lvl="1"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2pPr>
            <a:lvl3pPr marL="1371600" marR="0" lvl="2"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3pPr>
            <a:lvl4pPr marL="1828800" marR="0" lvl="3"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4pPr>
            <a:lvl5pPr marL="2286000" marR="0" lvl="4"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5pPr>
            <a:lvl6pPr marL="2743200" marR="0" lvl="5"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6pPr>
            <a:lvl7pPr marL="3200400" marR="0" lvl="6"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7pPr>
            <a:lvl8pPr marL="3657600" marR="0" lvl="7"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8pPr>
            <a:lvl9pPr marL="4114800" marR="0" lvl="8" indent="-323850" algn="l" rtl="0">
              <a:lnSpc>
                <a:spcPct val="115000"/>
              </a:lnSpc>
              <a:spcBef>
                <a:spcPts val="2100"/>
              </a:spcBef>
              <a:spcAft>
                <a:spcPts val="2100"/>
              </a:spcAft>
              <a:buClr>
                <a:schemeClr val="accent1"/>
              </a:buClr>
              <a:buSzPts val="1500"/>
              <a:buFont typeface="Lato"/>
              <a:buChar char="■"/>
              <a:defRPr sz="1500" b="0" i="0" u="none" strike="noStrike" cap="none">
                <a:solidFill>
                  <a:schemeClr val="accent1"/>
                </a:solidFill>
                <a:latin typeface="Lato"/>
                <a:ea typeface="Lato"/>
                <a:cs typeface="Lato"/>
                <a:sym typeface="Lato"/>
              </a:defRPr>
            </a:lvl9pPr>
          </a:lstStyle>
          <a:p>
            <a:pPr marL="494098" indent="-494098">
              <a:lnSpc>
                <a:spcPct val="125000"/>
              </a:lnSpc>
              <a:buClr>
                <a:srgbClr val="000000"/>
              </a:buClr>
              <a:buSzPts val="2400"/>
              <a:buFont typeface="Lustria"/>
              <a:buAutoNum type="arabicPeriod"/>
            </a:pPr>
            <a:r>
              <a:rPr lang="en-US" sz="2400" dirty="0">
                <a:solidFill>
                  <a:srgbClr val="000000"/>
                </a:solidFill>
              </a:rPr>
              <a:t>Query Data for Data Understanding/Relevant Information (Class 2) </a:t>
            </a:r>
          </a:p>
          <a:p>
            <a:pPr marL="494098" indent="-494098">
              <a:lnSpc>
                <a:spcPct val="125000"/>
              </a:lnSpc>
              <a:buClr>
                <a:srgbClr val="000000"/>
              </a:buClr>
              <a:buSzPts val="2400"/>
              <a:buFont typeface="Lustria"/>
              <a:buAutoNum type="arabicPeriod"/>
            </a:pPr>
            <a:r>
              <a:rPr lang="en-US" sz="2400" dirty="0">
                <a:solidFill>
                  <a:srgbClr val="000000"/>
                </a:solidFill>
              </a:rPr>
              <a:t>Import data into MySQL database (Class 3)</a:t>
            </a:r>
          </a:p>
          <a:p>
            <a:pPr marL="494098" indent="-494098">
              <a:lnSpc>
                <a:spcPct val="125000"/>
              </a:lnSpc>
              <a:buClr>
                <a:srgbClr val="000000"/>
              </a:buClr>
              <a:buSzPts val="2400"/>
              <a:buFont typeface="Lustria"/>
              <a:buAutoNum type="arabicPeriod"/>
            </a:pPr>
            <a:r>
              <a:rPr lang="en-US" sz="2400" dirty="0">
                <a:solidFill>
                  <a:schemeClr val="bg2"/>
                </a:solidFill>
              </a:rPr>
              <a:t>Storing/Joining data for analysis (Class 4)</a:t>
            </a:r>
          </a:p>
          <a:p>
            <a:pPr marL="494098" indent="-494098">
              <a:lnSpc>
                <a:spcPct val="125000"/>
              </a:lnSpc>
              <a:buClr>
                <a:srgbClr val="000000"/>
              </a:buClr>
              <a:buSzPts val="2400"/>
              <a:buFont typeface="Lustria"/>
              <a:buAutoNum type="arabicPeriod"/>
            </a:pPr>
            <a:r>
              <a:rPr lang="en-US" sz="2400" dirty="0">
                <a:solidFill>
                  <a:srgbClr val="00B050"/>
                </a:solidFill>
              </a:rPr>
              <a:t>Cleaning Data (Class 5)</a:t>
            </a:r>
          </a:p>
          <a:p>
            <a:pPr indent="-457200">
              <a:spcBef>
                <a:spcPts val="1000"/>
              </a:spcBef>
              <a:buClr>
                <a:srgbClr val="000000"/>
              </a:buClr>
              <a:buSzPts val="2400"/>
              <a:buAutoNum type="arabicPeriod" startAt="5"/>
            </a:pPr>
            <a:r>
              <a:rPr lang="en-US" sz="2400" dirty="0">
                <a:solidFill>
                  <a:srgbClr val="000000"/>
                </a:solidFill>
              </a:rPr>
              <a:t>Normalize Data &amp; Create Data Model (Class 6)</a:t>
            </a:r>
          </a:p>
          <a:p>
            <a:pPr indent="-457200">
              <a:spcBef>
                <a:spcPts val="1000"/>
              </a:spcBef>
              <a:buClr>
                <a:srgbClr val="000000"/>
              </a:buClr>
              <a:buSzPts val="2400"/>
              <a:buAutoNum type="arabicPeriod" startAt="5"/>
            </a:pPr>
            <a:r>
              <a:rPr lang="en-US" sz="2400" dirty="0">
                <a:solidFill>
                  <a:srgbClr val="000000"/>
                </a:solidFill>
              </a:rPr>
              <a:t>Analyze Data Quality &amp; Create Data Dictionary (</a:t>
            </a:r>
            <a:r>
              <a:rPr lang="en-US" sz="2400">
                <a:solidFill>
                  <a:srgbClr val="000000"/>
                </a:solidFill>
              </a:rPr>
              <a:t>Class 7) </a:t>
            </a:r>
            <a:endParaRPr lang="en-US" sz="2400" dirty="0">
              <a:solidFill>
                <a:srgbClr val="000000"/>
              </a:solidFill>
            </a:endParaRPr>
          </a:p>
          <a:p>
            <a:pPr indent="-457200">
              <a:spcBef>
                <a:spcPts val="1000"/>
              </a:spcBef>
              <a:buClr>
                <a:srgbClr val="000000"/>
              </a:buClr>
              <a:buSzPts val="2400"/>
              <a:buAutoNum type="arabicPeriod" startAt="5"/>
            </a:pPr>
            <a:r>
              <a:rPr lang="en-US" sz="2400" dirty="0">
                <a:solidFill>
                  <a:srgbClr val="000000"/>
                </a:solidFill>
              </a:rPr>
              <a:t>Finalize Project - Connect MySQL to </a:t>
            </a:r>
            <a:r>
              <a:rPr lang="en-US" sz="2400" dirty="0" err="1">
                <a:solidFill>
                  <a:srgbClr val="000000"/>
                </a:solidFill>
              </a:rPr>
              <a:t>PowerBI</a:t>
            </a:r>
            <a:r>
              <a:rPr lang="en-US" sz="2400" dirty="0">
                <a:solidFill>
                  <a:srgbClr val="000000"/>
                </a:solidFill>
              </a:rPr>
              <a:t> Cloud, Answer Business Questions (Class 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Review: Class 4 – Joining &amp; Merging Data</a:t>
            </a:r>
            <a:endParaRPr sz="4800" dirty="0"/>
          </a:p>
        </p:txBody>
      </p:sp>
      <p:sp>
        <p:nvSpPr>
          <p:cNvPr id="7" name="Google Shape;201;p30">
            <a:extLst>
              <a:ext uri="{FF2B5EF4-FFF2-40B4-BE49-F238E27FC236}">
                <a16:creationId xmlns:a16="http://schemas.microsoft.com/office/drawing/2014/main" id="{6FE61537-4587-4CF4-910C-571B3937AEDD}"/>
              </a:ext>
            </a:extLst>
          </p:cNvPr>
          <p:cNvSpPr txBox="1"/>
          <p:nvPr/>
        </p:nvSpPr>
        <p:spPr>
          <a:xfrm>
            <a:off x="2305495" y="4960135"/>
            <a:ext cx="7255948" cy="225772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2400" b="1" dirty="0"/>
              <a:t>Joining Data</a:t>
            </a:r>
            <a:r>
              <a:rPr lang="en-US" sz="2400" dirty="0"/>
              <a:t> – Inner, Left/Right, Full Outer </a:t>
            </a:r>
            <a:endParaRPr sz="2400" dirty="0"/>
          </a:p>
          <a:p>
            <a:pPr marL="0" lvl="0" indent="0" algn="l" rtl="0">
              <a:lnSpc>
                <a:spcPct val="115000"/>
              </a:lnSpc>
              <a:spcBef>
                <a:spcPts val="600"/>
              </a:spcBef>
              <a:spcAft>
                <a:spcPts val="0"/>
              </a:spcAft>
              <a:buNone/>
            </a:pPr>
            <a:r>
              <a:rPr lang="en-US" sz="2400" b="1" dirty="0"/>
              <a:t>Merging &amp; Appending Data </a:t>
            </a:r>
            <a:r>
              <a:rPr lang="en-US" sz="2400" dirty="0"/>
              <a:t>– Union, Union All</a:t>
            </a:r>
            <a:endParaRPr sz="2400" dirty="0"/>
          </a:p>
          <a:p>
            <a:pPr marL="0" lvl="0" indent="0" algn="l" rtl="0">
              <a:lnSpc>
                <a:spcPct val="115000"/>
              </a:lnSpc>
              <a:spcBef>
                <a:spcPts val="600"/>
              </a:spcBef>
              <a:spcAft>
                <a:spcPts val="0"/>
              </a:spcAft>
              <a:buNone/>
            </a:pPr>
            <a:r>
              <a:rPr lang="en-US" sz="2400" b="1" dirty="0"/>
              <a:t>Subqueries</a:t>
            </a:r>
            <a:r>
              <a:rPr lang="en-US" sz="2400" dirty="0"/>
              <a:t> – SELECT, FROM, WHERE Clauses</a:t>
            </a:r>
            <a:endParaRPr sz="2400" dirty="0"/>
          </a:p>
        </p:txBody>
      </p:sp>
      <p:pic>
        <p:nvPicPr>
          <p:cNvPr id="5" name="Google Shape;201;p30">
            <a:extLst>
              <a:ext uri="{FF2B5EF4-FFF2-40B4-BE49-F238E27FC236}">
                <a16:creationId xmlns:a16="http://schemas.microsoft.com/office/drawing/2014/main" id="{9CED805C-092F-42B5-86C9-B2477AFCA3B4}"/>
              </a:ext>
            </a:extLst>
          </p:cNvPr>
          <p:cNvPicPr preferRelativeResize="0"/>
          <p:nvPr/>
        </p:nvPicPr>
        <p:blipFill>
          <a:blip r:embed="rId3">
            <a:alphaModFix/>
          </a:blip>
          <a:stretch>
            <a:fillRect/>
          </a:stretch>
        </p:blipFill>
        <p:spPr>
          <a:xfrm>
            <a:off x="255104" y="1709817"/>
            <a:ext cx="4909931" cy="3120601"/>
          </a:xfrm>
          <a:prstGeom prst="rect">
            <a:avLst/>
          </a:prstGeom>
          <a:noFill/>
          <a:ln>
            <a:noFill/>
          </a:ln>
        </p:spPr>
      </p:pic>
      <p:pic>
        <p:nvPicPr>
          <p:cNvPr id="8" name="Google Shape;231;p34">
            <a:extLst>
              <a:ext uri="{FF2B5EF4-FFF2-40B4-BE49-F238E27FC236}">
                <a16:creationId xmlns:a16="http://schemas.microsoft.com/office/drawing/2014/main" id="{C45249D0-8CB2-4A6F-8BCC-4A5475ABE91D}"/>
              </a:ext>
            </a:extLst>
          </p:cNvPr>
          <p:cNvPicPr preferRelativeResize="0"/>
          <p:nvPr/>
        </p:nvPicPr>
        <p:blipFill>
          <a:blip r:embed="rId4">
            <a:alphaModFix/>
          </a:blip>
          <a:stretch>
            <a:fillRect/>
          </a:stretch>
        </p:blipFill>
        <p:spPr>
          <a:xfrm>
            <a:off x="5399428" y="1469527"/>
            <a:ext cx="2074797" cy="1699957"/>
          </a:xfrm>
          <a:prstGeom prst="rect">
            <a:avLst/>
          </a:prstGeom>
          <a:noFill/>
          <a:ln>
            <a:noFill/>
          </a:ln>
        </p:spPr>
      </p:pic>
      <p:pic>
        <p:nvPicPr>
          <p:cNvPr id="9" name="Google Shape;232;p34">
            <a:extLst>
              <a:ext uri="{FF2B5EF4-FFF2-40B4-BE49-F238E27FC236}">
                <a16:creationId xmlns:a16="http://schemas.microsoft.com/office/drawing/2014/main" id="{2CC4C422-B336-4A08-87AF-F475AFD64C32}"/>
              </a:ext>
            </a:extLst>
          </p:cNvPr>
          <p:cNvPicPr preferRelativeResize="0"/>
          <p:nvPr/>
        </p:nvPicPr>
        <p:blipFill>
          <a:blip r:embed="rId5">
            <a:alphaModFix/>
          </a:blip>
          <a:stretch>
            <a:fillRect/>
          </a:stretch>
        </p:blipFill>
        <p:spPr>
          <a:xfrm>
            <a:off x="5399428" y="3266549"/>
            <a:ext cx="2074797" cy="1671971"/>
          </a:xfrm>
          <a:prstGeom prst="rect">
            <a:avLst/>
          </a:prstGeom>
          <a:noFill/>
          <a:ln>
            <a:noFill/>
          </a:ln>
        </p:spPr>
      </p:pic>
      <p:pic>
        <p:nvPicPr>
          <p:cNvPr id="10" name="Google Shape;259;p38">
            <a:extLst>
              <a:ext uri="{FF2B5EF4-FFF2-40B4-BE49-F238E27FC236}">
                <a16:creationId xmlns:a16="http://schemas.microsoft.com/office/drawing/2014/main" id="{49BB474C-8983-4339-84CF-C325E73C57BA}"/>
              </a:ext>
            </a:extLst>
          </p:cNvPr>
          <p:cNvPicPr preferRelativeResize="0"/>
          <p:nvPr/>
        </p:nvPicPr>
        <p:blipFill>
          <a:blip r:embed="rId6">
            <a:alphaModFix/>
          </a:blip>
          <a:stretch>
            <a:fillRect/>
          </a:stretch>
        </p:blipFill>
        <p:spPr>
          <a:xfrm>
            <a:off x="7779892" y="2430563"/>
            <a:ext cx="3859347" cy="16719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ctrTitle"/>
          </p:nvPr>
        </p:nvSpPr>
        <p:spPr>
          <a:xfrm>
            <a:off x="972825" y="697325"/>
            <a:ext cx="6758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Class Project </a:t>
            </a:r>
            <a:endParaRPr/>
          </a:p>
        </p:txBody>
      </p:sp>
      <p:sp>
        <p:nvSpPr>
          <p:cNvPr id="309" name="Google Shape;309;p43"/>
          <p:cNvSpPr txBox="1"/>
          <p:nvPr/>
        </p:nvSpPr>
        <p:spPr>
          <a:xfrm>
            <a:off x="183376" y="1826120"/>
            <a:ext cx="7578900" cy="39069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The COO would like to know the volume of existing pre-orders for console games, to predict the most popular upcoming game genres. Utilize and clean the “</a:t>
            </a:r>
            <a:r>
              <a:rPr lang="en-US" sz="1800" b="1" u="sng" dirty="0">
                <a:solidFill>
                  <a:schemeClr val="hlink"/>
                </a:solidFill>
                <a:hlinkClick r:id="rId3"/>
              </a:rPr>
              <a:t>USA Pre-Order Chart</a:t>
            </a:r>
            <a:r>
              <a:rPr lang="en-US" sz="1800" b="1" dirty="0"/>
              <a:t>” data to answer this question.</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US" sz="1700" dirty="0"/>
              <a:t>1. Create a “</a:t>
            </a:r>
            <a:r>
              <a:rPr lang="en-US" sz="1700" dirty="0" err="1"/>
              <a:t>USA_PreOrder_Chart</a:t>
            </a:r>
            <a:r>
              <a:rPr lang="en-US" sz="1700" dirty="0"/>
              <a:t>” view that cleans-up the following data.</a:t>
            </a:r>
            <a:endParaRPr sz="1700" dirty="0"/>
          </a:p>
          <a:p>
            <a:pPr marL="914400" lvl="0" indent="-336550" algn="l" rtl="0">
              <a:spcBef>
                <a:spcPts val="0"/>
              </a:spcBef>
              <a:spcAft>
                <a:spcPts val="0"/>
              </a:spcAft>
              <a:buSzPts val="1700"/>
              <a:buAutoNum type="alphaLcParenR"/>
            </a:pPr>
            <a:r>
              <a:rPr lang="en-US" sz="1700" dirty="0"/>
              <a:t>Change the “N/A” values in the “Weeks to Launch” column to 30, then cast the field as an Integer </a:t>
            </a:r>
            <a:endParaRPr sz="1700" dirty="0"/>
          </a:p>
          <a:p>
            <a:pPr marL="914400" lvl="0" indent="-336550" algn="l" rtl="0">
              <a:spcBef>
                <a:spcPts val="0"/>
              </a:spcBef>
              <a:spcAft>
                <a:spcPts val="0"/>
              </a:spcAft>
              <a:buSzPts val="1700"/>
              <a:buAutoNum type="alphaLcParenR"/>
            </a:pPr>
            <a:r>
              <a:rPr lang="en-US" sz="1700" dirty="0"/>
              <a:t>Create “Console”, “Company” and “Genre” fields from the text in “</a:t>
            </a:r>
            <a:r>
              <a:rPr lang="en-US" sz="1700" dirty="0" err="1"/>
              <a:t>Game_Console_Company_Genre</a:t>
            </a:r>
            <a:r>
              <a:rPr lang="en-US" sz="1700" dirty="0"/>
              <a:t>” </a:t>
            </a:r>
            <a:endParaRPr sz="1700" dirty="0"/>
          </a:p>
          <a:p>
            <a:pPr marL="914400" lvl="0" indent="-336550">
              <a:buSzPts val="1700"/>
              <a:buAutoNum type="alphaLcParenR"/>
            </a:pPr>
            <a:r>
              <a:rPr lang="en-US" sz="1700" dirty="0"/>
              <a:t>For 1-10</a:t>
            </a:r>
            <a:r>
              <a:rPr lang="en-US" sz="1700"/>
              <a:t>, Fill-In the </a:t>
            </a:r>
            <a:r>
              <a:rPr lang="en-US" sz="1700" dirty="0"/>
              <a:t>“Game” &amp; “Genre” columns with relevant values</a:t>
            </a:r>
            <a:endParaRPr sz="1700" dirty="0"/>
          </a:p>
          <a:p>
            <a:pPr marL="914400" lvl="0" indent="-336550" algn="l" rtl="0">
              <a:spcBef>
                <a:spcPts val="0"/>
              </a:spcBef>
              <a:spcAft>
                <a:spcPts val="0"/>
              </a:spcAft>
              <a:buSzPts val="1700"/>
              <a:buAutoNum type="alphaLcParenR"/>
            </a:pPr>
            <a:r>
              <a:rPr lang="en-US" sz="1700" dirty="0"/>
              <a:t>Calculate the difference between today and the date the preorder                       list was last published. (‘2018-12-29’) </a:t>
            </a:r>
          </a:p>
        </p:txBody>
      </p:sp>
      <p:pic>
        <p:nvPicPr>
          <p:cNvPr id="310" name="Google Shape;310;p43"/>
          <p:cNvPicPr preferRelativeResize="0"/>
          <p:nvPr/>
        </p:nvPicPr>
        <p:blipFill>
          <a:blip r:embed="rId4">
            <a:alphaModFix/>
          </a:blip>
          <a:stretch>
            <a:fillRect/>
          </a:stretch>
        </p:blipFill>
        <p:spPr>
          <a:xfrm>
            <a:off x="7956970" y="1899690"/>
            <a:ext cx="3785475" cy="3785475"/>
          </a:xfrm>
          <a:prstGeom prst="rect">
            <a:avLst/>
          </a:prstGeom>
          <a:noFill/>
          <a:ln>
            <a:noFill/>
          </a:ln>
        </p:spPr>
      </p:pic>
      <p:sp>
        <p:nvSpPr>
          <p:cNvPr id="311" name="Google Shape;311;p43"/>
          <p:cNvSpPr txBox="1"/>
          <p:nvPr/>
        </p:nvSpPr>
        <p:spPr>
          <a:xfrm>
            <a:off x="8360218" y="1464639"/>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u="sng" dirty="0"/>
              <a:t>Cleaning Data</a:t>
            </a:r>
            <a:endParaRPr dirty="0"/>
          </a:p>
        </p:txBody>
      </p:sp>
      <p:sp>
        <p:nvSpPr>
          <p:cNvPr id="312" name="Google Shape;312;p43"/>
          <p:cNvSpPr txBox="1"/>
          <p:nvPr/>
        </p:nvSpPr>
        <p:spPr>
          <a:xfrm>
            <a:off x="183376" y="5830325"/>
            <a:ext cx="10896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2. Select “Genre” and “Weeks to Launch” from the view you created, then summarize by “Total”.  What Genre has the top pre orders as of EOY 2018, and what genre do you think will be best in 2019?</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Appendix - Cleaning data:  Python</a:t>
            </a:r>
            <a:endParaRPr sz="4200"/>
          </a:p>
        </p:txBody>
      </p:sp>
      <p:sp>
        <p:nvSpPr>
          <p:cNvPr id="319" name="Google Shape;319;p44"/>
          <p:cNvSpPr txBox="1"/>
          <p:nvPr/>
        </p:nvSpPr>
        <p:spPr>
          <a:xfrm>
            <a:off x="1179150" y="1777650"/>
            <a:ext cx="105936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Data scientists spend a large amount of their time cleaning datasets and getting them down to a form with which they can work. In fact, a lot of data scientists argue that the initial steps of obtaining and cleaning data constitute 80% of their job.</a:t>
            </a:r>
            <a:endParaRPr sz="1800"/>
          </a:p>
        </p:txBody>
      </p:sp>
      <p:pic>
        <p:nvPicPr>
          <p:cNvPr id="320" name="Google Shape;320;p44"/>
          <p:cNvPicPr preferRelativeResize="0"/>
          <p:nvPr/>
        </p:nvPicPr>
        <p:blipFill rotWithShape="1">
          <a:blip r:embed="rId3">
            <a:alphaModFix/>
          </a:blip>
          <a:srcRect b="32610"/>
          <a:stretch/>
        </p:blipFill>
        <p:spPr>
          <a:xfrm>
            <a:off x="4452025" y="2854339"/>
            <a:ext cx="7643800" cy="3122786"/>
          </a:xfrm>
          <a:prstGeom prst="rect">
            <a:avLst/>
          </a:prstGeom>
          <a:noFill/>
          <a:ln>
            <a:noFill/>
          </a:ln>
        </p:spPr>
      </p:pic>
      <p:sp>
        <p:nvSpPr>
          <p:cNvPr id="321" name="Google Shape;321;p44"/>
          <p:cNvSpPr txBox="1"/>
          <p:nvPr/>
        </p:nvSpPr>
        <p:spPr>
          <a:xfrm>
            <a:off x="283775" y="2807188"/>
            <a:ext cx="3966000" cy="312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u="sng">
                <a:latin typeface="Lato"/>
                <a:ea typeface="Lato"/>
                <a:cs typeface="Lato"/>
                <a:sym typeface="Lato"/>
              </a:rPr>
              <a:t>Tasks - Using Pandas Library </a:t>
            </a:r>
            <a:endParaRPr sz="1800" b="1" u="sng">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Dropping unnecessary columns in a Pandas DataFrame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.str() methods to clean columns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the DataFrame.applymap() function to clean the entire dataset, element-wise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Renaming columns to a more recognizable set of labels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Skipping unnecessary rows in a CSV file</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322" name="Google Shape;322;p44"/>
          <p:cNvSpPr txBox="1"/>
          <p:nvPr/>
        </p:nvSpPr>
        <p:spPr>
          <a:xfrm>
            <a:off x="4452025" y="5863550"/>
            <a:ext cx="5676000" cy="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500">
                <a:latin typeface="Lato"/>
                <a:ea typeface="Lato"/>
                <a:cs typeface="Lato"/>
                <a:sym typeface="Lato"/>
              </a:rPr>
              <a:t>Resource:  </a:t>
            </a:r>
            <a:r>
              <a:rPr lang="en-US" sz="1500" u="sng">
                <a:solidFill>
                  <a:schemeClr val="hlink"/>
                </a:solidFill>
                <a:latin typeface="Lato"/>
                <a:ea typeface="Lato"/>
                <a:cs typeface="Lato"/>
                <a:sym typeface="Lato"/>
                <a:hlinkClick r:id="rId4"/>
              </a:rPr>
              <a:t>Python for Data Analysis (O’Reilly)</a:t>
            </a:r>
            <a:endParaRPr sz="1500">
              <a:latin typeface="Lato"/>
              <a:ea typeface="Lato"/>
              <a:cs typeface="Lato"/>
              <a:sym typeface="Lato"/>
            </a:endParaRPr>
          </a:p>
        </p:txBody>
      </p:sp>
      <p:sp>
        <p:nvSpPr>
          <p:cNvPr id="323" name="Google Shape;323;p44"/>
          <p:cNvSpPr txBox="1"/>
          <p:nvPr/>
        </p:nvSpPr>
        <p:spPr>
          <a:xfrm>
            <a:off x="4411850" y="6320750"/>
            <a:ext cx="10086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*Cleaining Strings in python:  </a:t>
            </a:r>
            <a:r>
              <a:rPr lang="en-US"/>
              <a:t>https://mode.com/sql-tutorial/sql-string-functions-for-cleaning/</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026" name="Picture 2">
            <a:extLst>
              <a:ext uri="{FF2B5EF4-FFF2-40B4-BE49-F238E27FC236}">
                <a16:creationId xmlns:a16="http://schemas.microsoft.com/office/drawing/2014/main" id="{D1755135-1C39-4F3D-8222-7A8A18AA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1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5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Cleaning Data Using SQL</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8515110" cy="523220"/>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a:p>
            <a:pPr lvl="0"/>
            <a:r>
              <a:rPr lang="en-US" dirty="0">
                <a:latin typeface="Lato" panose="020B0604020202020204" charset="0"/>
              </a:rPr>
              <a:t>MSSQL Syntax - See MySQL World examples in the class file:  “Lectures/Examples – </a:t>
            </a:r>
            <a:r>
              <a:rPr lang="en-US" dirty="0" err="1">
                <a:latin typeface="Lato" panose="020B0604020202020204" charset="0"/>
              </a:rPr>
              <a:t>Powerpoint</a:t>
            </a:r>
            <a:r>
              <a:rPr lang="en-US" dirty="0">
                <a:latin typeface="Lato" panose="020B0604020202020204" charset="0"/>
              </a:rPr>
              <a:t> </a:t>
            </a:r>
            <a:r>
              <a:rPr lang="en-US" dirty="0" err="1">
                <a:latin typeface="Lato" panose="020B0604020202020204" charset="0"/>
              </a:rPr>
              <a:t>SQL.sql</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Find USA Cities with the same name (duplicate records)</a:t>
            </a:r>
            <a:endParaRPr sz="3000" dirty="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218699" y="2024888"/>
            <a:ext cx="5555401"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2366</TotalTime>
  <Words>2878</Words>
  <Application>Microsoft Office PowerPoint</Application>
  <PresentationFormat>Widescreen</PresentationFormat>
  <Paragraphs>293</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Raleway</vt:lpstr>
      <vt:lpstr>Lato</vt:lpstr>
      <vt:lpstr>Arial</vt:lpstr>
      <vt:lpstr>Roboto</vt:lpstr>
      <vt:lpstr>Calibri</vt:lpstr>
      <vt:lpstr>Lustria</vt:lpstr>
      <vt:lpstr>Roboto Mono</vt:lpstr>
      <vt:lpstr>Streamline</vt:lpstr>
      <vt:lpstr>  Cleaning Data Using SQL</vt:lpstr>
      <vt:lpstr>Review: Class 4 – Joining &amp; Merging Data</vt:lpstr>
      <vt:lpstr>Class 5 Objectives</vt:lpstr>
      <vt:lpstr>Cleaning Data</vt:lpstr>
      <vt:lpstr>Goals of Cleaning Data</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Syntax Errors</vt:lpstr>
      <vt:lpstr>Project Milestones</vt:lpstr>
      <vt:lpstr>Class Project </vt:lpstr>
      <vt:lpstr>Appendix - Cleaning data:  Python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46</cp:revision>
  <dcterms:modified xsi:type="dcterms:W3CDTF">2021-11-03T20:21:20Z</dcterms:modified>
</cp:coreProperties>
</file>